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4"/>
    <p:sldMasterId id="2147483656" r:id="rId5"/>
    <p:sldMasterId id="2147483671" r:id="rId6"/>
    <p:sldMasterId id="2147483692" r:id="rId7"/>
  </p:sldMasterIdLst>
  <p:notesMasterIdLst>
    <p:notesMasterId r:id="rId11"/>
  </p:notesMasterIdLst>
  <p:sldIdLst>
    <p:sldId id="344" r:id="rId8"/>
    <p:sldId id="2144" r:id="rId9"/>
    <p:sldId id="2154" r:id="rId10"/>
  </p:sldIdLst>
  <p:sldSz cx="12192000" cy="6858000"/>
  <p:notesSz cx="6805613" cy="9944100"/>
  <p:custDataLst>
    <p:tags r:id="rId12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lavia Varano" initials="FV" lastIdx="1" clrIdx="0"/>
  <p:cmAuthor id="2" name="dario de gregorio" initials="ddg" lastIdx="1" clrIdx="1">
    <p:extLst>
      <p:ext uri="{19B8F6BF-5375-455C-9EA6-DF929625EA0E}">
        <p15:presenceInfo xmlns:p15="http://schemas.microsoft.com/office/powerpoint/2012/main" userId="0e4df04c6c14832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F94"/>
    <a:srgbClr val="417FC3"/>
    <a:srgbClr val="8DB2DC"/>
    <a:srgbClr val="0484AB"/>
    <a:srgbClr val="E1EEFD"/>
    <a:srgbClr val="006984"/>
    <a:srgbClr val="FF7B00"/>
    <a:srgbClr val="EF532B"/>
    <a:srgbClr val="392D43"/>
    <a:srgbClr val="E1EB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B301EC-FD54-EE87-10AC-CF9820227395}" v="5" dt="2022-12-05T11:26:03.647"/>
    <p1510:client id="{336AC03B-BABE-45C3-89CC-66A34E62264C}" v="1643" dt="2022-11-23T15:51:32.882"/>
    <p1510:client id="{531E1E36-5E53-F845-C918-24BE1C184187}" v="47" dt="2022-11-23T14:40:21.455"/>
    <p1510:client id="{61D34150-4404-FACE-D215-FCB33D57FCCD}" v="4" dt="2022-12-01T21:12:04.720"/>
    <p1510:client id="{BC20DCAD-AD13-4236-A3F0-CBAD52B097FF}" v="9" dt="2022-11-23T16:37:12.983"/>
    <p1510:client id="{CF5EE4D1-78D3-1D1A-07A5-44A5A31B43F1}" v="138" dt="2022-12-01T18:54:47.132"/>
    <p1510:client id="{D5228286-2306-494F-863D-F94D7EA5F786}" v="70" dt="2022-11-23T10:25:19.709"/>
    <p1510:client id="{EE4AE23B-3782-BC47-91A2-6928593B1DA4}" v="2854" dt="2022-11-23T15:51:42.09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65"/>
  </p:normalViewPr>
  <p:slideViewPr>
    <p:cSldViewPr snapToGrid="0">
      <p:cViewPr varScale="1">
        <p:scale>
          <a:sx n="85" d="100"/>
          <a:sy n="85" d="100"/>
        </p:scale>
        <p:origin x="960" y="1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o Baglietto" userId="S::mario.baglietto@bagliettoandpartners.com::440854ac-ea55-4dcf-97ac-5a164d7d4f26" providerId="AD" clId="Web-{CF5EE4D1-78D3-1D1A-07A5-44A5A31B43F1}"/>
    <pc:docChg chg="modSld">
      <pc:chgData name="Mario Baglietto" userId="S::mario.baglietto@bagliettoandpartners.com::440854ac-ea55-4dcf-97ac-5a164d7d4f26" providerId="AD" clId="Web-{CF5EE4D1-78D3-1D1A-07A5-44A5A31B43F1}" dt="2022-12-01T18:54:47.116" v="80" actId="20577"/>
      <pc:docMkLst>
        <pc:docMk/>
      </pc:docMkLst>
      <pc:sldChg chg="modSp">
        <pc:chgData name="Mario Baglietto" userId="S::mario.baglietto@bagliettoandpartners.com::440854ac-ea55-4dcf-97ac-5a164d7d4f26" providerId="AD" clId="Web-{CF5EE4D1-78D3-1D1A-07A5-44A5A31B43F1}" dt="2022-12-01T18:54:28.209" v="67" actId="20577"/>
        <pc:sldMkLst>
          <pc:docMk/>
          <pc:sldMk cId="1776531648" sldId="2144"/>
        </pc:sldMkLst>
        <pc:spChg chg="mod">
          <ac:chgData name="Mario Baglietto" userId="S::mario.baglietto@bagliettoandpartners.com::440854ac-ea55-4dcf-97ac-5a164d7d4f26" providerId="AD" clId="Web-{CF5EE4D1-78D3-1D1A-07A5-44A5A31B43F1}" dt="2022-12-01T18:54:28.209" v="67" actId="20577"/>
          <ac:spMkLst>
            <pc:docMk/>
            <pc:sldMk cId="1776531648" sldId="2144"/>
            <ac:spMk id="12" creationId="{078F9031-D066-23EE-1805-949D2D1E0BB4}"/>
          </ac:spMkLst>
        </pc:spChg>
      </pc:sldChg>
      <pc:sldChg chg="modSp">
        <pc:chgData name="Mario Baglietto" userId="S::mario.baglietto@bagliettoandpartners.com::440854ac-ea55-4dcf-97ac-5a164d7d4f26" providerId="AD" clId="Web-{CF5EE4D1-78D3-1D1A-07A5-44A5A31B43F1}" dt="2022-12-01T18:54:47.116" v="80" actId="20577"/>
        <pc:sldMkLst>
          <pc:docMk/>
          <pc:sldMk cId="3841629818" sldId="2154"/>
        </pc:sldMkLst>
        <pc:spChg chg="mod">
          <ac:chgData name="Mario Baglietto" userId="S::mario.baglietto@bagliettoandpartners.com::440854ac-ea55-4dcf-97ac-5a164d7d4f26" providerId="AD" clId="Web-{CF5EE4D1-78D3-1D1A-07A5-44A5A31B43F1}" dt="2022-12-01T18:54:47.116" v="80" actId="20577"/>
          <ac:spMkLst>
            <pc:docMk/>
            <pc:sldMk cId="3841629818" sldId="2154"/>
            <ac:spMk id="4" creationId="{04ED3B31-D82D-168B-76E9-275C4C04BFA8}"/>
          </ac:spMkLst>
        </pc:spChg>
        <pc:spChg chg="mod">
          <ac:chgData name="Mario Baglietto" userId="S::mario.baglietto@bagliettoandpartners.com::440854ac-ea55-4dcf-97ac-5a164d7d4f26" providerId="AD" clId="Web-{CF5EE4D1-78D3-1D1A-07A5-44A5A31B43F1}" dt="2022-12-01T18:52:50.050" v="30" actId="20577"/>
          <ac:spMkLst>
            <pc:docMk/>
            <pc:sldMk cId="3841629818" sldId="2154"/>
            <ac:spMk id="6" creationId="{672210BC-030F-DEC9-FEAB-3357A142925A}"/>
          </ac:spMkLst>
        </pc:spChg>
        <pc:spChg chg="mod">
          <ac:chgData name="Mario Baglietto" userId="S::mario.baglietto@bagliettoandpartners.com::440854ac-ea55-4dcf-97ac-5a164d7d4f26" providerId="AD" clId="Web-{CF5EE4D1-78D3-1D1A-07A5-44A5A31B43F1}" dt="2022-12-01T18:54:12.725" v="63" actId="1076"/>
          <ac:spMkLst>
            <pc:docMk/>
            <pc:sldMk cId="3841629818" sldId="2154"/>
            <ac:spMk id="7" creationId="{ABB2AC17-77C0-E4B8-5ADB-447F39519E53}"/>
          </ac:spMkLst>
        </pc:spChg>
      </pc:sldChg>
    </pc:docChg>
  </pc:docChgLst>
  <pc:docChgLst>
    <pc:chgData name="Francesca Cerullo" userId="S::francesca.cerullo@bagliettoandpartners.com::368eaea5-5098-4794-9c7f-024dfba586cf" providerId="AD" clId="Web-{61D34150-4404-FACE-D215-FCB33D57FCCD}"/>
    <pc:docChg chg="modSld">
      <pc:chgData name="Francesca Cerullo" userId="S::francesca.cerullo@bagliettoandpartners.com::368eaea5-5098-4794-9c7f-024dfba586cf" providerId="AD" clId="Web-{61D34150-4404-FACE-D215-FCB33D57FCCD}" dt="2022-12-01T21:12:04.720" v="1" actId="20577"/>
      <pc:docMkLst>
        <pc:docMk/>
      </pc:docMkLst>
      <pc:sldChg chg="modSp">
        <pc:chgData name="Francesca Cerullo" userId="S::francesca.cerullo@bagliettoandpartners.com::368eaea5-5098-4794-9c7f-024dfba586cf" providerId="AD" clId="Web-{61D34150-4404-FACE-D215-FCB33D57FCCD}" dt="2022-12-01T21:12:04.720" v="1" actId="20577"/>
        <pc:sldMkLst>
          <pc:docMk/>
          <pc:sldMk cId="3841629818" sldId="2154"/>
        </pc:sldMkLst>
        <pc:spChg chg="mod">
          <ac:chgData name="Francesca Cerullo" userId="S::francesca.cerullo@bagliettoandpartners.com::368eaea5-5098-4794-9c7f-024dfba586cf" providerId="AD" clId="Web-{61D34150-4404-FACE-D215-FCB33D57FCCD}" dt="2022-12-01T21:12:04.720" v="1" actId="20577"/>
          <ac:spMkLst>
            <pc:docMk/>
            <pc:sldMk cId="3841629818" sldId="2154"/>
            <ac:spMk id="4" creationId="{04ED3B31-D82D-168B-76E9-275C4C04BFA8}"/>
          </ac:spMkLst>
        </pc:spChg>
      </pc:sldChg>
    </pc:docChg>
  </pc:docChgLst>
  <pc:docChgLst>
    <pc:chgData name="Francesca Cerullo" userId="S::francesca.cerullo@bagliettoandpartners.com::368eaea5-5098-4794-9c7f-024dfba586cf" providerId="AD" clId="Web-{0EB301EC-FD54-EE87-10AC-CF9820227395}"/>
    <pc:docChg chg="modSld">
      <pc:chgData name="Francesca Cerullo" userId="S::francesca.cerullo@bagliettoandpartners.com::368eaea5-5098-4794-9c7f-024dfba586cf" providerId="AD" clId="Web-{0EB301EC-FD54-EE87-10AC-CF9820227395}" dt="2022-12-05T11:26:03.631" v="2" actId="20577"/>
      <pc:docMkLst>
        <pc:docMk/>
      </pc:docMkLst>
      <pc:sldChg chg="modSp">
        <pc:chgData name="Francesca Cerullo" userId="S::francesca.cerullo@bagliettoandpartners.com::368eaea5-5098-4794-9c7f-024dfba586cf" providerId="AD" clId="Web-{0EB301EC-FD54-EE87-10AC-CF9820227395}" dt="2022-12-05T11:26:03.631" v="2" actId="20577"/>
        <pc:sldMkLst>
          <pc:docMk/>
          <pc:sldMk cId="3841629818" sldId="2154"/>
        </pc:sldMkLst>
        <pc:spChg chg="mod">
          <ac:chgData name="Francesca Cerullo" userId="S::francesca.cerullo@bagliettoandpartners.com::368eaea5-5098-4794-9c7f-024dfba586cf" providerId="AD" clId="Web-{0EB301EC-FD54-EE87-10AC-CF9820227395}" dt="2022-12-05T11:26:03.631" v="2" actId="20577"/>
          <ac:spMkLst>
            <pc:docMk/>
            <pc:sldMk cId="3841629818" sldId="2154"/>
            <ac:spMk id="4" creationId="{04ED3B31-D82D-168B-76E9-275C4C04BFA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099" cy="497206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4941" y="0"/>
            <a:ext cx="2949099" cy="497206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>
              <a:defRPr sz="1200"/>
            </a:lvl1pPr>
          </a:lstStyle>
          <a:p>
            <a:fld id="{B760F099-AE35-4D03-9E7E-207165C3497A}" type="datetimeFigureOut">
              <a:rPr lang="en-GB" smtClean="0"/>
              <a:pPr/>
              <a:t>05/12/2022</a:t>
            </a:fld>
            <a:endParaRPr lang="en-GB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7713"/>
            <a:ext cx="6621463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endParaRPr lang="en-GB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0562" y="4723449"/>
            <a:ext cx="5444490" cy="4474846"/>
          </a:xfrm>
          <a:prstGeom prst="rect">
            <a:avLst/>
          </a:prstGeom>
        </p:spPr>
        <p:txBody>
          <a:bodyPr vert="horz" lIns="91568" tIns="45784" rIns="91568" bIns="45784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45169"/>
            <a:ext cx="2949099" cy="497206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4941" y="9445169"/>
            <a:ext cx="2949099" cy="497206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>
              <a:defRPr sz="1200"/>
            </a:lvl1pPr>
          </a:lstStyle>
          <a:p>
            <a:fld id="{23714951-94FF-4EE0-A038-EAEF48E212A9}" type="slidenum">
              <a:rPr lang="en-GB" smtClean="0"/>
              <a:pPr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927648" y="3039096"/>
            <a:ext cx="6336704" cy="14700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 b="1">
                <a:solidFill>
                  <a:srgbClr val="00698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6423" y="1452563"/>
            <a:ext cx="8403608" cy="1173152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2600" b="0" cap="none">
                <a:solidFill>
                  <a:srgbClr val="646464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/>
          </p:nvPr>
        </p:nvSpPr>
        <p:spPr>
          <a:xfrm>
            <a:off x="7596563" y="3448071"/>
            <a:ext cx="4278923" cy="265747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ts val="1500"/>
              </a:lnSpc>
              <a:spcBef>
                <a:spcPts val="800"/>
              </a:spcBef>
              <a:buNone/>
              <a:defRPr sz="1400">
                <a:solidFill>
                  <a:srgbClr val="646464"/>
                </a:solidFill>
              </a:defRPr>
            </a:lvl1pPr>
            <a:lvl2pPr marL="449263" indent="-430213">
              <a:lnSpc>
                <a:spcPts val="1500"/>
              </a:lnSpc>
              <a:spcBef>
                <a:spcPts val="800"/>
              </a:spcBef>
              <a:buClr>
                <a:schemeClr val="accent2"/>
              </a:buClr>
              <a:buSzPct val="75000"/>
              <a:buFontTx/>
              <a:buNone/>
              <a:defRPr sz="1400">
                <a:solidFill>
                  <a:srgbClr val="646464"/>
                </a:solidFill>
              </a:defRPr>
            </a:lvl2pPr>
            <a:lvl3pPr marL="219075" indent="-190500">
              <a:lnSpc>
                <a:spcPts val="1500"/>
              </a:lnSpc>
              <a:spcBef>
                <a:spcPts val="800"/>
              </a:spcBef>
              <a:buClr>
                <a:schemeClr val="accent2"/>
              </a:buClr>
              <a:buSzPct val="75000"/>
              <a:buFont typeface="Wingdings 3" pitchFamily="18" charset="2"/>
              <a:buChar char="u"/>
              <a:defRPr sz="1400">
                <a:solidFill>
                  <a:srgbClr val="646464"/>
                </a:solidFill>
              </a:defRPr>
            </a:lvl3pPr>
            <a:lvl4pPr marL="495300" indent="-228600">
              <a:lnSpc>
                <a:spcPts val="1500"/>
              </a:lnSpc>
              <a:spcBef>
                <a:spcPts val="800"/>
              </a:spcBef>
              <a:defRPr sz="1400">
                <a:solidFill>
                  <a:srgbClr val="646464"/>
                </a:solidFill>
              </a:defRPr>
            </a:lvl4pPr>
            <a:lvl5pPr marL="685800" indent="-180975">
              <a:lnSpc>
                <a:spcPts val="1500"/>
              </a:lnSpc>
              <a:spcBef>
                <a:spcPts val="800"/>
              </a:spcBef>
              <a:defRPr sz="1400">
                <a:solidFill>
                  <a:srgbClr val="646464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Segnaposto numero diapositiva 5"/>
          <p:cNvSpPr txBox="1">
            <a:spLocks/>
          </p:cNvSpPr>
          <p:nvPr userDrawn="1"/>
        </p:nvSpPr>
        <p:spPr>
          <a:xfrm>
            <a:off x="11690581" y="6597352"/>
            <a:ext cx="501419" cy="260648"/>
          </a:xfrm>
          <a:prstGeom prst="rect">
            <a:avLst/>
          </a:prstGeom>
        </p:spPr>
        <p:txBody>
          <a:bodyPr vert="horz" lIns="72000" tIns="45720" rIns="7200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376F46-D978-487F-8FED-07B93969272D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353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/>
          <p:cNvSpPr>
            <a:spLocks noGrp="1"/>
          </p:cNvSpPr>
          <p:nvPr>
            <p:ph type="ctrTitle"/>
          </p:nvPr>
        </p:nvSpPr>
        <p:spPr>
          <a:xfrm>
            <a:off x="2927648" y="3039096"/>
            <a:ext cx="6336704" cy="14700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 b="1">
                <a:solidFill>
                  <a:srgbClr val="00698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C:\Users\user\Desktop\b&amp;p format fregi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10592" y="5877272"/>
            <a:ext cx="481409" cy="980728"/>
          </a:xfrm>
          <a:prstGeom prst="rect">
            <a:avLst/>
          </a:prstGeom>
          <a:noFill/>
        </p:spPr>
      </p:pic>
      <p:pic>
        <p:nvPicPr>
          <p:cNvPr id="16" name="Picture 2" descr="Z:\Baglietto &amp; Partners\LOGHI B&amp;P (bullet, immagini, cornici...)\B&amp;P bullet ciano.png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40000"/>
          </a:blip>
          <a:stretch>
            <a:fillRect/>
          </a:stretch>
        </p:blipFill>
        <p:spPr bwMode="auto">
          <a:xfrm>
            <a:off x="143339" y="81810"/>
            <a:ext cx="318512" cy="27116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15414" y="44625"/>
            <a:ext cx="8832981" cy="36004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984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20" name="Segnaposto numero diapositiva 5"/>
          <p:cNvSpPr txBox="1">
            <a:spLocks/>
          </p:cNvSpPr>
          <p:nvPr userDrawn="1"/>
        </p:nvSpPr>
        <p:spPr>
          <a:xfrm>
            <a:off x="11690581" y="6597352"/>
            <a:ext cx="501419" cy="260648"/>
          </a:xfrm>
          <a:prstGeom prst="rect">
            <a:avLst/>
          </a:prstGeom>
        </p:spPr>
        <p:txBody>
          <a:bodyPr vert="horz" lIns="72000" tIns="45720" rIns="72000" bIns="45720" rtlCol="0" anchor="ctr"/>
          <a:lstStyle/>
          <a:p>
            <a:pPr algn="r">
              <a:defRPr/>
            </a:pPr>
            <a:fld id="{A9376F46-D978-487F-8FED-07B93969272D}" type="slidenum">
              <a:rPr lang="en-GB" sz="800" smtClean="0">
                <a:solidFill>
                  <a:srgbClr val="FFFFFF"/>
                </a:solidFill>
              </a:rPr>
              <a:pPr algn="r">
                <a:defRPr/>
              </a:pPr>
              <a:t>‹N›</a:t>
            </a:fld>
            <a:endParaRPr lang="en-GB" sz="8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761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1865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C:\Users\user\Desktop\b&amp;p format fregi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10592" y="5877272"/>
            <a:ext cx="481409" cy="980728"/>
          </a:xfrm>
          <a:prstGeom prst="rect">
            <a:avLst/>
          </a:prstGeom>
          <a:noFill/>
        </p:spPr>
      </p:pic>
      <p:pic>
        <p:nvPicPr>
          <p:cNvPr id="16" name="Picture 2" descr="Z:\Baglietto &amp; Partners\LOGHI B&amp;P (bullet, immagini, cornici...)\B&amp;P bullet ciano.png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40000"/>
          </a:blip>
          <a:stretch>
            <a:fillRect/>
          </a:stretch>
        </p:blipFill>
        <p:spPr bwMode="auto">
          <a:xfrm>
            <a:off x="143339" y="81810"/>
            <a:ext cx="318512" cy="27116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15414" y="44625"/>
            <a:ext cx="8832981" cy="36004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984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20" name="Segnaposto numero diapositiva 5"/>
          <p:cNvSpPr txBox="1">
            <a:spLocks/>
          </p:cNvSpPr>
          <p:nvPr userDrawn="1"/>
        </p:nvSpPr>
        <p:spPr>
          <a:xfrm>
            <a:off x="11690581" y="6597352"/>
            <a:ext cx="501419" cy="260648"/>
          </a:xfrm>
          <a:prstGeom prst="rect">
            <a:avLst/>
          </a:prstGeom>
        </p:spPr>
        <p:txBody>
          <a:bodyPr vert="horz" lIns="72000" tIns="45720" rIns="7200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376F46-D978-487F-8FED-07B93969272D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927648" y="3933056"/>
            <a:ext cx="6336704" cy="194421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 b="1">
                <a:solidFill>
                  <a:srgbClr val="00698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>
            <p:ph type="ctrTitle"/>
          </p:nvPr>
        </p:nvSpPr>
        <p:spPr>
          <a:xfrm>
            <a:off x="2927648" y="3933056"/>
            <a:ext cx="6336704" cy="1944216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000" b="1">
                <a:solidFill>
                  <a:srgbClr val="00698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C:\Users\user\Desktop\b&amp;p format fregio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710592" y="5877272"/>
            <a:ext cx="481409" cy="980728"/>
          </a:xfrm>
          <a:prstGeom prst="rect">
            <a:avLst/>
          </a:prstGeom>
          <a:noFill/>
        </p:spPr>
      </p:pic>
      <p:pic>
        <p:nvPicPr>
          <p:cNvPr id="16" name="Picture 2" descr="Z:\Baglietto &amp; Partners\LOGHI B&amp;P (bullet, immagini, cornici...)\B&amp;P bullet ciano.png"/>
          <p:cNvPicPr>
            <a:picLocks noChangeAspect="1" noChangeArrowheads="1"/>
          </p:cNvPicPr>
          <p:nvPr userDrawn="1"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40000"/>
          </a:blip>
          <a:stretch>
            <a:fillRect/>
          </a:stretch>
        </p:blipFill>
        <p:spPr bwMode="auto">
          <a:xfrm>
            <a:off x="143339" y="81810"/>
            <a:ext cx="318512" cy="27116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15414" y="44625"/>
            <a:ext cx="8832981" cy="36004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6984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20" name="Segnaposto numero diapositiva 5"/>
          <p:cNvSpPr txBox="1">
            <a:spLocks/>
          </p:cNvSpPr>
          <p:nvPr userDrawn="1"/>
        </p:nvSpPr>
        <p:spPr>
          <a:xfrm>
            <a:off x="11690581" y="6597352"/>
            <a:ext cx="501419" cy="260648"/>
          </a:xfrm>
          <a:prstGeom prst="rect">
            <a:avLst/>
          </a:prstGeom>
        </p:spPr>
        <p:txBody>
          <a:bodyPr vert="horz" lIns="72000" tIns="45720" rIns="7200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376F46-D978-487F-8FED-07B93969272D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6448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1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Z:\Baglietto &amp; Partners\NEW FORMAT SLIDE\file di origine\b&amp;p format slide orizzontale 1.jp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-837"/>
            <a:ext cx="11064552" cy="685883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88" r:id="rId3"/>
    <p:sldLayoutId id="2147483689" r:id="rId4"/>
    <p:sldLayoutId id="2147483691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:\Baglietto &amp; Partners\NEW FORMAT SLIDE\file di origine\b&amp;p format slide orizzontale 2.jpg"/>
          <p:cNvPicPr>
            <a:picLocks noChangeAspect="1" noChangeArrowheads="1"/>
          </p:cNvPicPr>
          <p:nvPr userDrawn="1"/>
        </p:nvPicPr>
        <p:blipFill rotWithShape="1">
          <a:blip r:embed="rId3" cstate="print"/>
          <a:srcRect r="92449" b="74153"/>
          <a:stretch/>
        </p:blipFill>
        <p:spPr bwMode="auto">
          <a:xfrm>
            <a:off x="20196" y="1"/>
            <a:ext cx="819220" cy="1772816"/>
          </a:xfrm>
          <a:prstGeom prst="rect">
            <a:avLst/>
          </a:prstGeom>
          <a:noFill/>
        </p:spPr>
      </p:pic>
      <p:pic>
        <p:nvPicPr>
          <p:cNvPr id="8" name="Picture 2" descr="Z:\Baglietto &amp; Partners\LOGHI B&amp;P (bullet, immagini, cornici...)\B&amp;P bullet ciano.png"/>
          <p:cNvPicPr>
            <a:picLocks noChangeAspect="1" noChangeArrowheads="1"/>
          </p:cNvPicPr>
          <p:nvPr userDrawn="1"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40000"/>
          </a:blip>
          <a:stretch>
            <a:fillRect/>
          </a:stretch>
        </p:blipFill>
        <p:spPr bwMode="auto">
          <a:xfrm>
            <a:off x="143339" y="81810"/>
            <a:ext cx="318512" cy="271166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ttangolo 10"/>
          <p:cNvSpPr/>
          <p:nvPr userDrawn="1"/>
        </p:nvSpPr>
        <p:spPr>
          <a:xfrm>
            <a:off x="4727848" y="6679686"/>
            <a:ext cx="2880320" cy="188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>
                <a:solidFill>
                  <a:srgbClr val="006984"/>
                </a:solidFill>
                <a:latin typeface="Arial" pitchFamily="34" charset="0"/>
                <a:cs typeface="Arial" pitchFamily="34" charset="0"/>
              </a:rPr>
              <a:t>Il documento è stato realizzato da </a:t>
            </a:r>
            <a:r>
              <a:rPr lang="en-GB" sz="700" b="1">
                <a:solidFill>
                  <a:srgbClr val="006984"/>
                </a:solidFill>
                <a:latin typeface="Arial" pitchFamily="34" charset="0"/>
                <a:cs typeface="Arial" pitchFamily="34" charset="0"/>
              </a:rPr>
              <a:t>Baglietto &amp; Partners</a:t>
            </a:r>
          </a:p>
        </p:txBody>
      </p:sp>
      <p:pic>
        <p:nvPicPr>
          <p:cNvPr id="16" name="Picture 3" descr="Z:\Baglietto &amp; Partners\LOGHI B&amp;P (bullet, immagini, cornici...)\logo vettoriale blu senza sfondo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328" y="6453337"/>
            <a:ext cx="1080120" cy="347587"/>
          </a:xfrm>
          <a:prstGeom prst="rect">
            <a:avLst/>
          </a:prstGeom>
          <a:noFill/>
        </p:spPr>
      </p:pic>
      <p:pic>
        <p:nvPicPr>
          <p:cNvPr id="17" name="Picture 5" descr="C:\Users\user\Desktop\b&amp;p format fregio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710592" y="5877272"/>
            <a:ext cx="481409" cy="980728"/>
          </a:xfrm>
          <a:prstGeom prst="rect">
            <a:avLst/>
          </a:prstGeom>
          <a:noFill/>
        </p:spPr>
      </p:pic>
      <p:sp>
        <p:nvSpPr>
          <p:cNvPr id="20" name="Segnaposto numero diapositiva 5"/>
          <p:cNvSpPr txBox="1">
            <a:spLocks/>
          </p:cNvSpPr>
          <p:nvPr userDrawn="1"/>
        </p:nvSpPr>
        <p:spPr>
          <a:xfrm>
            <a:off x="11690581" y="6597352"/>
            <a:ext cx="501419" cy="260648"/>
          </a:xfrm>
          <a:prstGeom prst="rect">
            <a:avLst/>
          </a:prstGeom>
        </p:spPr>
        <p:txBody>
          <a:bodyPr vert="horz" lIns="72000" tIns="45720" rIns="7200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376F46-D978-487F-8FED-07B93969272D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Z:\Baglietto &amp; Partners\NEW FORMAT SLIDE\file di origine\b&amp;p format slide orizzontale 1.jp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-837"/>
            <a:ext cx="12192000" cy="6858837"/>
          </a:xfrm>
          <a:prstGeom prst="rect">
            <a:avLst/>
          </a:prstGeom>
          <a:noFill/>
        </p:spPr>
      </p:pic>
      <p:pic>
        <p:nvPicPr>
          <p:cNvPr id="11" name="Picture 2" descr="Z:\B&amp;P SITO\Loghi B&amp;P\logo vettoriale blu senza sfondo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91744" y="2204864"/>
            <a:ext cx="5568616" cy="1344006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Z:\Baglietto &amp; Partners\NEW FORMAT SLIDE\file di origine\b&amp;p format slide orizzontale 2.jpg">
            <a:extLst>
              <a:ext uri="{FF2B5EF4-FFF2-40B4-BE49-F238E27FC236}">
                <a16:creationId xmlns:a16="http://schemas.microsoft.com/office/drawing/2014/main" id="{AB3A129E-7FA2-9847-9F44-703D9419B60E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4" cstate="print"/>
          <a:srcRect r="92449" b="74153"/>
          <a:stretch/>
        </p:blipFill>
        <p:spPr bwMode="auto">
          <a:xfrm>
            <a:off x="20196" y="1"/>
            <a:ext cx="819220" cy="1772816"/>
          </a:xfrm>
          <a:prstGeom prst="rect">
            <a:avLst/>
          </a:prstGeom>
          <a:noFill/>
        </p:spPr>
      </p:pic>
      <p:pic>
        <p:nvPicPr>
          <p:cNvPr id="8" name="Picture 2" descr="Z:\Baglietto &amp; Partners\LOGHI B&amp;P (bullet, immagini, cornici...)\B&amp;P bullet ciano.png"/>
          <p:cNvPicPr>
            <a:picLocks noChangeAspect="1" noChangeArrowheads="1"/>
          </p:cNvPicPr>
          <p:nvPr userDrawn="1"/>
        </p:nvPicPr>
        <p:blipFill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lum bright="40000"/>
          </a:blip>
          <a:stretch>
            <a:fillRect/>
          </a:stretch>
        </p:blipFill>
        <p:spPr bwMode="auto">
          <a:xfrm>
            <a:off x="143339" y="81810"/>
            <a:ext cx="318512" cy="2711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3" descr="Z:\Baglietto &amp; Partners\LOGHI B&amp;P (bullet, immagini, cornici...)\logo vettoriale blu senza sfondo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328" y="6453337"/>
            <a:ext cx="1152128" cy="347587"/>
          </a:xfrm>
          <a:prstGeom prst="rect">
            <a:avLst/>
          </a:prstGeom>
          <a:noFill/>
        </p:spPr>
      </p:pic>
      <p:pic>
        <p:nvPicPr>
          <p:cNvPr id="17" name="Picture 5" descr="C:\Users\user\Desktop\b&amp;p format fregio.pn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710592" y="5877272"/>
            <a:ext cx="481409" cy="980728"/>
          </a:xfrm>
          <a:prstGeom prst="rect">
            <a:avLst/>
          </a:prstGeom>
          <a:noFill/>
        </p:spPr>
      </p:pic>
      <p:sp>
        <p:nvSpPr>
          <p:cNvPr id="20" name="Segnaposto numero diapositiva 5"/>
          <p:cNvSpPr txBox="1">
            <a:spLocks/>
          </p:cNvSpPr>
          <p:nvPr userDrawn="1"/>
        </p:nvSpPr>
        <p:spPr>
          <a:xfrm>
            <a:off x="11690581" y="6597352"/>
            <a:ext cx="501419" cy="260648"/>
          </a:xfrm>
          <a:prstGeom prst="rect">
            <a:avLst/>
          </a:prstGeom>
        </p:spPr>
        <p:txBody>
          <a:bodyPr vert="horz" lIns="72000" tIns="45720" rIns="7200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9376F46-D978-487F-8FED-07B93969272D}" type="slidenum">
              <a:rPr kumimoji="0" lang="en-GB" sz="8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‹N›</a:t>
            </a:fld>
            <a:endParaRPr kumimoji="0" lang="en-GB" sz="800" b="0" i="0" u="none" strike="noStrike" kern="1200" cap="none" spc="0" normalizeH="0" baseline="0" noProof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578B8199-9D3E-A64D-A160-F6DC36EA01DE}"/>
              </a:ext>
            </a:extLst>
          </p:cNvPr>
          <p:cNvSpPr/>
          <p:nvPr userDrawn="1"/>
        </p:nvSpPr>
        <p:spPr>
          <a:xfrm>
            <a:off x="4727848" y="6679686"/>
            <a:ext cx="2880320" cy="188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700">
                <a:solidFill>
                  <a:srgbClr val="006984"/>
                </a:solidFill>
                <a:latin typeface="Arial" pitchFamily="34" charset="0"/>
                <a:cs typeface="Arial" pitchFamily="34" charset="0"/>
              </a:rPr>
              <a:t>Il documento è stato realizzato da </a:t>
            </a:r>
            <a:r>
              <a:rPr lang="en-GB" sz="700" b="1">
                <a:solidFill>
                  <a:srgbClr val="006984"/>
                </a:solidFill>
                <a:latin typeface="Arial" pitchFamily="34" charset="0"/>
                <a:cs typeface="Arial" pitchFamily="34" charset="0"/>
              </a:rPr>
              <a:t>Baglietto &amp; Partners</a:t>
            </a:r>
          </a:p>
        </p:txBody>
      </p:sp>
    </p:spTree>
    <p:extLst>
      <p:ext uri="{BB962C8B-B14F-4D97-AF65-F5344CB8AC3E}">
        <p14:creationId xmlns:p14="http://schemas.microsoft.com/office/powerpoint/2010/main" val="1818148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2">
            <a:extLst>
              <a:ext uri="{FF2B5EF4-FFF2-40B4-BE49-F238E27FC236}">
                <a16:creationId xmlns:a16="http://schemas.microsoft.com/office/drawing/2014/main" id="{34F31C0A-8466-B2B7-7809-2562FAFB1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8203" y="3933056"/>
            <a:ext cx="6723628" cy="1274484"/>
          </a:xfrm>
        </p:spPr>
        <p:txBody>
          <a:bodyPr lIns="91440" tIns="45720" rIns="91440" bIns="45720" anchor="ctr">
            <a:noAutofit/>
          </a:bodyPr>
          <a:lstStyle/>
          <a:p>
            <a:r>
              <a:rPr lang="it-IT" sz="2400" dirty="0">
                <a:latin typeface="Arial"/>
                <a:cs typeface="Arial"/>
              </a:rPr>
              <a:t>Percorsi Formativi:</a:t>
            </a:r>
            <a:br>
              <a:rPr lang="it-IT" sz="2400" dirty="0">
                <a:latin typeface="Arial"/>
                <a:cs typeface="Arial"/>
              </a:rPr>
            </a:br>
            <a:br>
              <a:rPr lang="it-IT" sz="2400" dirty="0"/>
            </a:br>
            <a:r>
              <a:rPr lang="it-IT" sz="2400" dirty="0">
                <a:latin typeface="Arial"/>
                <a:cs typeface="Arial"/>
              </a:rPr>
              <a:t>a) Addetti al Servizio Formazione</a:t>
            </a:r>
            <a:br>
              <a:rPr lang="it-IT" sz="2400" dirty="0">
                <a:latin typeface="Arial"/>
                <a:cs typeface="Arial"/>
              </a:rPr>
            </a:br>
            <a:r>
              <a:rPr lang="it-IT" sz="2400" dirty="0">
                <a:latin typeface="Arial"/>
                <a:cs typeface="Arial"/>
              </a:rPr>
              <a:t>b) Train the Trainer</a:t>
            </a:r>
            <a:br>
              <a:rPr lang="it-IT" sz="2400" dirty="0">
                <a:latin typeface="Arial"/>
                <a:cs typeface="Arial"/>
              </a:rPr>
            </a:br>
            <a:br>
              <a:rPr lang="it-IT" sz="2400" dirty="0">
                <a:latin typeface="Arial"/>
                <a:cs typeface="Arial"/>
              </a:rPr>
            </a:br>
            <a:br>
              <a:rPr lang="it-IT" sz="2400" dirty="0">
                <a:latin typeface="Arial"/>
                <a:cs typeface="Arial"/>
              </a:rPr>
            </a:br>
            <a:r>
              <a:rPr lang="it-IT" sz="2800" dirty="0">
                <a:latin typeface="Arial"/>
                <a:cs typeface="Arial"/>
              </a:rPr>
              <a:t>Scheda Iscrizione</a:t>
            </a:r>
            <a:br>
              <a:rPr lang="it-IT" sz="2400" dirty="0">
                <a:latin typeface="Arial"/>
                <a:cs typeface="Arial"/>
              </a:rPr>
            </a:br>
            <a:endParaRPr lang="it-IT" sz="2400" dirty="0"/>
          </a:p>
        </p:txBody>
      </p:sp>
      <p:pic>
        <p:nvPicPr>
          <p:cNvPr id="6" name="Picture 2" descr="Z:\Baglietto &amp; Partners\LOGHI B&amp;P (bullet, immagini, cornici...)\logo vettoriale blu senza sfondo.png">
            <a:extLst>
              <a:ext uri="{FF2B5EF4-FFF2-40B4-BE49-F238E27FC236}">
                <a16:creationId xmlns:a16="http://schemas.microsoft.com/office/drawing/2014/main" id="{58EB876E-1580-ACA9-0530-BD49556DFC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83833" y="1232144"/>
            <a:ext cx="3312369" cy="10659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078F9031-D066-23EE-1805-949D2D1E0BB4}"/>
              </a:ext>
            </a:extLst>
          </p:cNvPr>
          <p:cNvSpPr txBox="1"/>
          <p:nvPr/>
        </p:nvSpPr>
        <p:spPr>
          <a:xfrm>
            <a:off x="911901" y="478291"/>
            <a:ext cx="10573581" cy="181588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it-IT" sz="1600" b="1" kern="0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Modulistica per l’iscrizione al corso (1 di 2):</a:t>
            </a:r>
          </a:p>
          <a:p>
            <a:pPr algn="just"/>
            <a:endParaRPr lang="it-IT" sz="1600" b="1" kern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970" indent="-13970">
              <a:lnSpc>
                <a:spcPct val="150000"/>
              </a:lnSpc>
              <a:buAutoNum type="alphaLcParenR"/>
            </a:pPr>
            <a:r>
              <a:rPr lang="it-IT" sz="1600" b="1" kern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Addetti al Servizio Formazione</a:t>
            </a:r>
            <a:br>
              <a:rPr lang="it-IT" sz="1600" b="1" kern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it-IT" sz="1600" b="1" kern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Train the Trainer </a:t>
            </a:r>
            <a:endParaRPr lang="it-IT" sz="1600" b="1" i="1" kern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ea typeface="Segoe UI" pitchFamily="34" charset="0"/>
              <a:cs typeface="Arial" panose="020B0604020202020204" pitchFamily="34" charset="0"/>
            </a:endParaRPr>
          </a:p>
          <a:p>
            <a:pPr algn="just"/>
            <a:r>
              <a:rPr lang="it-IT" sz="1600" kern="0" dirty="0">
                <a:solidFill>
                  <a:schemeClr val="accent5">
                    <a:lumMod val="75000"/>
                  </a:schemeClr>
                </a:solidFill>
                <a:latin typeface="Arial"/>
                <a:ea typeface="Segoe UI" pitchFamily="34" charset="0"/>
                <a:cs typeface="Arial"/>
              </a:rPr>
              <a:t>La presente richiesta di iscrizione deve essere compilata in ogni sua parte, sottoscritta e inviata via email all’indirizzo </a:t>
            </a:r>
            <a:r>
              <a:rPr lang="it-IT" sz="1600" b="1" kern="0" dirty="0">
                <a:solidFill>
                  <a:schemeClr val="accent5">
                    <a:lumMod val="75000"/>
                  </a:schemeClr>
                </a:solidFill>
                <a:latin typeface="Arial"/>
                <a:ea typeface="Segoe UI" pitchFamily="34" charset="0"/>
                <a:cs typeface="Arial"/>
              </a:rPr>
              <a:t>info@bagliettoandpartners.com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00D2C6B8-F115-C224-4D09-CF4FE7407FC0}"/>
              </a:ext>
            </a:extLst>
          </p:cNvPr>
          <p:cNvSpPr/>
          <p:nvPr/>
        </p:nvSpPr>
        <p:spPr>
          <a:xfrm>
            <a:off x="556906" y="1103277"/>
            <a:ext cx="245294" cy="222995"/>
          </a:xfrm>
          <a:prstGeom prst="rect">
            <a:avLst/>
          </a:prstGeom>
          <a:noFill/>
          <a:ln>
            <a:solidFill>
              <a:srgbClr val="2F5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C25F2295-DE58-A136-3539-B77ABDCE8885}"/>
              </a:ext>
            </a:extLst>
          </p:cNvPr>
          <p:cNvSpPr/>
          <p:nvPr/>
        </p:nvSpPr>
        <p:spPr>
          <a:xfrm>
            <a:off x="556906" y="1454618"/>
            <a:ext cx="245294" cy="222995"/>
          </a:xfrm>
          <a:prstGeom prst="rect">
            <a:avLst/>
          </a:prstGeom>
          <a:noFill/>
          <a:ln>
            <a:solidFill>
              <a:srgbClr val="2F5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64856C3B-7444-9F09-DC45-97F749C9D74C}"/>
              </a:ext>
            </a:extLst>
          </p:cNvPr>
          <p:cNvSpPr txBox="1"/>
          <p:nvPr/>
        </p:nvSpPr>
        <p:spPr>
          <a:xfrm>
            <a:off x="911901" y="2426257"/>
            <a:ext cx="10573580" cy="37804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800" dirty="0">
                <a:solidFill>
                  <a:srgbClr val="2F5F9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Azienda ________________________________ P.IVA___________________________________ </a:t>
            </a:r>
            <a:endParaRPr lang="it-IT" dirty="0">
              <a:solidFill>
                <a:srgbClr val="2F5F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1800" dirty="0">
                <a:solidFill>
                  <a:srgbClr val="2F5F9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C.F. ____________________________________</a:t>
            </a:r>
          </a:p>
          <a:p>
            <a:pPr>
              <a:lnSpc>
                <a:spcPct val="150000"/>
              </a:lnSpc>
            </a:pPr>
            <a:r>
              <a:rPr lang="it-IT" dirty="0">
                <a:solidFill>
                  <a:srgbClr val="2F5F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Sede Legale_____________________________</a:t>
            </a:r>
            <a:r>
              <a:rPr lang="it-IT" sz="1800" dirty="0">
                <a:solidFill>
                  <a:srgbClr val="2F5F9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it-IT" dirty="0">
              <a:solidFill>
                <a:srgbClr val="2F5F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1800" dirty="0">
                <a:solidFill>
                  <a:srgbClr val="2F5F9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Indirizzo _____________________________________________ Città ______________________ </a:t>
            </a:r>
          </a:p>
          <a:p>
            <a:pPr>
              <a:lnSpc>
                <a:spcPct val="150000"/>
              </a:lnSpc>
            </a:pPr>
            <a:r>
              <a:rPr lang="it-IT" dirty="0">
                <a:solidFill>
                  <a:srgbClr val="2F5F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Numero partecipanti:______________________</a:t>
            </a:r>
            <a:endParaRPr lang="it-IT" sz="1800" dirty="0">
              <a:solidFill>
                <a:srgbClr val="2F5F9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b="1" dirty="0">
                <a:solidFill>
                  <a:srgbClr val="2F5F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Contatto:</a:t>
            </a:r>
          </a:p>
          <a:p>
            <a:pPr>
              <a:lnSpc>
                <a:spcPct val="150000"/>
              </a:lnSpc>
            </a:pPr>
            <a:r>
              <a:rPr lang="it-IT" dirty="0">
                <a:solidFill>
                  <a:srgbClr val="2F5F9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Nominativo ____________________________________</a:t>
            </a:r>
          </a:p>
          <a:p>
            <a:pPr>
              <a:lnSpc>
                <a:spcPct val="150000"/>
              </a:lnSpc>
            </a:pPr>
            <a:r>
              <a:rPr lang="it-IT" sz="1800" dirty="0">
                <a:solidFill>
                  <a:srgbClr val="2F5F9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Tel ___________________________________ Fax __________________________ </a:t>
            </a:r>
            <a:endParaRPr lang="it-IT" dirty="0">
              <a:solidFill>
                <a:srgbClr val="2F5F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1800" dirty="0">
                <a:solidFill>
                  <a:srgbClr val="2F5F9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Cell _________________________ E-Mail _______________________________________ </a:t>
            </a:r>
            <a:endParaRPr lang="it-IT" dirty="0">
              <a:solidFill>
                <a:srgbClr val="2F5F9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6531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04ED3B31-D82D-168B-76E9-275C4C04BFA8}"/>
              </a:ext>
            </a:extLst>
          </p:cNvPr>
          <p:cNvSpPr txBox="1"/>
          <p:nvPr/>
        </p:nvSpPr>
        <p:spPr>
          <a:xfrm>
            <a:off x="766997" y="386569"/>
            <a:ext cx="10955311" cy="250889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it-IT" sz="1600" b="1" kern="0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Modulistica per l’iscrizione al corso (2 di 2):</a:t>
            </a:r>
            <a:endParaRPr lang="it-IT" sz="1600" kern="0" dirty="0">
              <a:solidFill>
                <a:schemeClr val="accent5">
                  <a:lumMod val="75000"/>
                </a:schemeClr>
              </a:solidFill>
              <a:ea typeface="+mn-lt"/>
              <a:cs typeface="+mn-lt"/>
            </a:endParaRPr>
          </a:p>
          <a:p>
            <a:pPr>
              <a:lnSpc>
                <a:spcPct val="150000"/>
              </a:lnSpc>
            </a:pPr>
            <a:endParaRPr lang="it-IT" sz="1600" kern="0" dirty="0">
              <a:solidFill>
                <a:schemeClr val="accent5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it-IT" sz="1600" kern="0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L’iscrizione al corso è formalizzata mediante la compilazione e accettazione della presente scheda, e si perfeziona con il pagamento dell’anticipo (prima di inizio corso): 50% costo totale;</a:t>
            </a:r>
            <a:endParaRPr lang="it-IT">
              <a:solidFill>
                <a:schemeClr val="accent5">
                  <a:lumMod val="75000"/>
                </a:schemeClr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it-IT" sz="1600" kern="0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Saldo (fine corso): 50% costo totale;</a:t>
            </a:r>
            <a:endParaRPr lang="it-IT" sz="1600" kern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1600" kern="0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Costo 7.000 euro ad Edizione (35 ore di formazione erogate o presso la sede del Cliente o in modalità "remote") </a:t>
            </a:r>
          </a:p>
          <a:p>
            <a:pPr>
              <a:lnSpc>
                <a:spcPct val="150000"/>
              </a:lnSpc>
            </a:pPr>
            <a:endParaRPr lang="it-IT" sz="1600" kern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72210BC-030F-DEC9-FEAB-3357A142925A}"/>
              </a:ext>
            </a:extLst>
          </p:cNvPr>
          <p:cNvSpPr txBox="1"/>
          <p:nvPr/>
        </p:nvSpPr>
        <p:spPr>
          <a:xfrm>
            <a:off x="766997" y="2944464"/>
            <a:ext cx="6100996" cy="152400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600" b="1" kern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Baglietto &amp; Partners </a:t>
            </a:r>
            <a:r>
              <a:rPr lang="it-IT" sz="1600" b="1" kern="0" dirty="0" err="1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srl</a:t>
            </a:r>
            <a:endParaRPr lang="it-IT" sz="1600" b="1" kern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1600" b="1" kern="0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IBAN: IT35Q0200804028000401177048 – </a:t>
            </a:r>
          </a:p>
          <a:p>
            <a:pPr>
              <a:lnSpc>
                <a:spcPct val="150000"/>
              </a:lnSpc>
            </a:pPr>
            <a:r>
              <a:rPr lang="it-IT" sz="1600" b="1" kern="0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SWIFT/BIC: UNCRITM140E </a:t>
            </a:r>
            <a:endParaRPr lang="it-IT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it-IT" sz="1600" b="1" kern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Unicredit S.p.A. 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ABB2AC17-77C0-E4B8-5ADB-447F39519E53}"/>
              </a:ext>
            </a:extLst>
          </p:cNvPr>
          <p:cNvSpPr txBox="1"/>
          <p:nvPr/>
        </p:nvSpPr>
        <p:spPr>
          <a:xfrm>
            <a:off x="766997" y="4501125"/>
            <a:ext cx="10955311" cy="21395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600" kern="0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Una volta ricevuta la presente scheda all’indirizzo </a:t>
            </a:r>
            <a:r>
              <a:rPr lang="it-IT" sz="1600" b="1" kern="0" dirty="0">
                <a:solidFill>
                  <a:schemeClr val="accent5">
                    <a:lumMod val="75000"/>
                  </a:schemeClr>
                </a:solidFill>
                <a:latin typeface="Arial"/>
                <a:ea typeface="Segoe UI" pitchFamily="34" charset="0"/>
                <a:cs typeface="Arial"/>
              </a:rPr>
              <a:t>info@bagliettoandpartners.com </a:t>
            </a:r>
            <a:r>
              <a:rPr lang="it-IT" sz="1600" kern="0" dirty="0">
                <a:solidFill>
                  <a:schemeClr val="accent5">
                    <a:lumMod val="75000"/>
                  </a:schemeClr>
                </a:solidFill>
                <a:latin typeface="Arial"/>
                <a:ea typeface="Segoe UI" pitchFamily="34" charset="0"/>
                <a:cs typeface="Arial"/>
              </a:rPr>
              <a:t>s</a:t>
            </a:r>
            <a:r>
              <a:rPr lang="it-IT" sz="1600" kern="0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arete contattati al più presto per procedere con l’attivazione dell’iscrizione.</a:t>
            </a:r>
          </a:p>
          <a:p>
            <a:pPr>
              <a:lnSpc>
                <a:spcPct val="150000"/>
              </a:lnSpc>
            </a:pPr>
            <a:endParaRPr lang="it-IT" sz="1600" kern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it-IT" sz="1600" kern="0" dirty="0">
              <a:solidFill>
                <a:schemeClr val="accent5">
                  <a:lumMod val="75000"/>
                </a:schemeClr>
              </a:solidFill>
              <a:latin typeface="Arial"/>
              <a:cs typeface="Arial"/>
            </a:endParaRPr>
          </a:p>
          <a:p>
            <a:r>
              <a:rPr lang="it-IT" sz="1600" kern="0" dirty="0">
                <a:solidFill>
                  <a:schemeClr val="accent5">
                    <a:lumMod val="75000"/>
                  </a:schemeClr>
                </a:solidFill>
                <a:latin typeface="Arial"/>
                <a:cs typeface="Arial"/>
              </a:rPr>
              <a:t>Firma _______________________________________________________ Data: __________________________</a:t>
            </a:r>
            <a:endParaRPr lang="it-IT" sz="1600" kern="0" dirty="0">
              <a:solidFill>
                <a:schemeClr val="accent5">
                  <a:lumMod val="75000"/>
                </a:schemeClr>
              </a:solidFill>
              <a:latin typeface="Arial"/>
              <a:ea typeface="+mn-lt"/>
              <a:cs typeface="Arial"/>
            </a:endParaRPr>
          </a:p>
          <a:p>
            <a:pPr>
              <a:lnSpc>
                <a:spcPct val="150000"/>
              </a:lnSpc>
            </a:pPr>
            <a:endParaRPr lang="it-IT" sz="1600" kern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62981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UID" val="{B1A64181-1A10-4428-B68D-51D7A13C663B}"/>
  <p:tag name="ISPRING_RESOURCE_FOLDER" val="\\docserver\documenti\POSTE ITALIANE\2018 M-LAB\work docs APSIS\Linee guida My Eng Video\"/>
  <p:tag name="ISPRING_PRESENTATION_PATH" val="\\docserver\documenti\POSTE ITALIANE\2018 M-LAB\work docs APSIS\Linee guida My Eng Video.pptx"/>
  <p:tag name="ISPRING_PROJECT_FOLDER_UPDATED" val="1"/>
  <p:tag name="ISPRING_SCREEN_RECS_UPDATED" val="\\docserver\documenti\POSTE ITALIANE\2018 M-LAB\work docs APSIS\Linee guida My Eng Video"/>
</p:tagLst>
</file>

<file path=ppt/theme/theme1.xml><?xml version="1.0" encoding="utf-8"?>
<a:theme xmlns:a="http://schemas.openxmlformats.org/drawingml/2006/main" name="copertina cliente">
  <a:themeElements>
    <a:clrScheme name="B&amp;P">
      <a:dk1>
        <a:srgbClr val="1F1F1F"/>
      </a:dk1>
      <a:lt1>
        <a:srgbClr val="FFFFFF"/>
      </a:lt1>
      <a:dk2>
        <a:srgbClr val="A5A5A5"/>
      </a:dk2>
      <a:lt2>
        <a:srgbClr val="7B7B7B"/>
      </a:lt2>
      <a:accent1>
        <a:srgbClr val="C0504D"/>
      </a:accent1>
      <a:accent2>
        <a:srgbClr val="E8C944"/>
      </a:accent2>
      <a:accent3>
        <a:srgbClr val="4BB36E"/>
      </a:accent3>
      <a:accent4>
        <a:srgbClr val="00A0CC"/>
      </a:accent4>
      <a:accent5>
        <a:srgbClr val="417FC3"/>
      </a:accent5>
      <a:accent6>
        <a:srgbClr val="C83879"/>
      </a:accent6>
      <a:hlink>
        <a:srgbClr val="006984"/>
      </a:hlink>
      <a:folHlink>
        <a:srgbClr val="0097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lide interna">
  <a:themeElements>
    <a:clrScheme name="B&amp;P">
      <a:dk1>
        <a:srgbClr val="1F1F1F"/>
      </a:dk1>
      <a:lt1>
        <a:srgbClr val="FFFFFF"/>
      </a:lt1>
      <a:dk2>
        <a:srgbClr val="A5A5A5"/>
      </a:dk2>
      <a:lt2>
        <a:srgbClr val="7B7B7B"/>
      </a:lt2>
      <a:accent1>
        <a:srgbClr val="C0504D"/>
      </a:accent1>
      <a:accent2>
        <a:srgbClr val="E8C944"/>
      </a:accent2>
      <a:accent3>
        <a:srgbClr val="4BB36E"/>
      </a:accent3>
      <a:accent4>
        <a:srgbClr val="00A0CC"/>
      </a:accent4>
      <a:accent5>
        <a:srgbClr val="417FC3"/>
      </a:accent5>
      <a:accent6>
        <a:srgbClr val="C83879"/>
      </a:accent6>
      <a:hlink>
        <a:srgbClr val="006984"/>
      </a:hlink>
      <a:folHlink>
        <a:srgbClr val="0097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opertina b&amp;p">
  <a:themeElements>
    <a:clrScheme name="B&amp;P">
      <a:dk1>
        <a:srgbClr val="1F1F1F"/>
      </a:dk1>
      <a:lt1>
        <a:srgbClr val="FFFFFF"/>
      </a:lt1>
      <a:dk2>
        <a:srgbClr val="A5A5A5"/>
      </a:dk2>
      <a:lt2>
        <a:srgbClr val="7B7B7B"/>
      </a:lt2>
      <a:accent1>
        <a:srgbClr val="C0504D"/>
      </a:accent1>
      <a:accent2>
        <a:srgbClr val="E8C944"/>
      </a:accent2>
      <a:accent3>
        <a:srgbClr val="4BB36E"/>
      </a:accent3>
      <a:accent4>
        <a:srgbClr val="00A0CC"/>
      </a:accent4>
      <a:accent5>
        <a:srgbClr val="417FC3"/>
      </a:accent5>
      <a:accent6>
        <a:srgbClr val="C83879"/>
      </a:accent6>
      <a:hlink>
        <a:srgbClr val="006984"/>
      </a:hlink>
      <a:folHlink>
        <a:srgbClr val="0097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slide interna">
  <a:themeElements>
    <a:clrScheme name="B&amp;P">
      <a:dk1>
        <a:srgbClr val="1F1F1F"/>
      </a:dk1>
      <a:lt1>
        <a:srgbClr val="FFFFFF"/>
      </a:lt1>
      <a:dk2>
        <a:srgbClr val="A5A5A5"/>
      </a:dk2>
      <a:lt2>
        <a:srgbClr val="7B7B7B"/>
      </a:lt2>
      <a:accent1>
        <a:srgbClr val="C0504D"/>
      </a:accent1>
      <a:accent2>
        <a:srgbClr val="E8C944"/>
      </a:accent2>
      <a:accent3>
        <a:srgbClr val="4BB36E"/>
      </a:accent3>
      <a:accent4>
        <a:srgbClr val="00A0CC"/>
      </a:accent4>
      <a:accent5>
        <a:srgbClr val="417FC3"/>
      </a:accent5>
      <a:accent6>
        <a:srgbClr val="C83879"/>
      </a:accent6>
      <a:hlink>
        <a:srgbClr val="006984"/>
      </a:hlink>
      <a:folHlink>
        <a:srgbClr val="0097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E498F3429FEA742A17FFD4B728E58AB" ma:contentTypeVersion="10" ma:contentTypeDescription="Creare un nuovo documento." ma:contentTypeScope="" ma:versionID="b580709391c8347b8498662eacde2c1e">
  <xsd:schema xmlns:xsd="http://www.w3.org/2001/XMLSchema" xmlns:xs="http://www.w3.org/2001/XMLSchema" xmlns:p="http://schemas.microsoft.com/office/2006/metadata/properties" xmlns:ns2="4a52cb36-c566-4ff4-95db-ff6fe2b8921d" xmlns:ns3="aabc489f-b20b-4e15-bb13-c25700976079" targetNamespace="http://schemas.microsoft.com/office/2006/metadata/properties" ma:root="true" ma:fieldsID="a11ea893fa3440fe094358a61a8a0e84" ns2:_="" ns3:_="">
    <xsd:import namespace="4a52cb36-c566-4ff4-95db-ff6fe2b8921d"/>
    <xsd:import namespace="aabc489f-b20b-4e15-bb13-c2570097607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52cb36-c566-4ff4-95db-ff6fe2b892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Tag immagine" ma:readOnly="false" ma:fieldId="{5cf76f15-5ced-4ddc-b409-7134ff3c332f}" ma:taxonomyMulti="true" ma:sspId="3dd42499-451d-41b8-969b-8e064194e63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bc489f-b20b-4e15-bb13-c25700976079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bdc90ac1-4942-46a1-ad77-ed3371ef3a81}" ma:internalName="TaxCatchAll" ma:showField="CatchAllData" ma:web="aabc489f-b20b-4e15-bb13-c2570097607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abc489f-b20b-4e15-bb13-c25700976079" xsi:nil="true"/>
    <lcf76f155ced4ddcb4097134ff3c332f xmlns="4a52cb36-c566-4ff4-95db-ff6fe2b8921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239732E-3F3E-45B1-9375-A38B015A14C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97616D-AC73-4DD0-A273-73BB1FE515D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52cb36-c566-4ff4-95db-ff6fe2b8921d"/>
    <ds:schemaRef ds:uri="aabc489f-b20b-4e15-bb13-c257009760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F54FBC4-E99E-475A-B841-F120E05C5B7C}">
  <ds:schemaRefs>
    <ds:schemaRef ds:uri="http://purl.org/dc/dcmitype/"/>
    <ds:schemaRef ds:uri="http://www.w3.org/XML/1998/namespace"/>
    <ds:schemaRef ds:uri="http://schemas.microsoft.com/office/2006/documentManagement/types"/>
    <ds:schemaRef ds:uri="4a52cb36-c566-4ff4-95db-ff6fe2b8921d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aabc489f-b20b-4e15-bb13-c2570097607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198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copertina cliente</vt:lpstr>
      <vt:lpstr>slide interna</vt:lpstr>
      <vt:lpstr>copertina b&amp;p</vt:lpstr>
      <vt:lpstr>1_slide interna</vt:lpstr>
      <vt:lpstr>Percorsi Formativi:  a) Addetti al Servizio Formazione b) Train the Trainer   Scheda Iscrizione 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 Counseling Aziendale Avanzato</dc:title>
  <dc:creator>user</dc:creator>
  <cp:lastModifiedBy>Francesca Cerullo</cp:lastModifiedBy>
  <cp:revision>30</cp:revision>
  <cp:lastPrinted>2020-02-21T15:57:07Z</cp:lastPrinted>
  <dcterms:created xsi:type="dcterms:W3CDTF">2016-02-03T17:07:17Z</dcterms:created>
  <dcterms:modified xsi:type="dcterms:W3CDTF">2022-12-05T11:26:05Z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0x0101006E498F3429FEA742A17FFD4B728E58AB</vt:lpwstr>
  </property>
  <property fmtid="{D5CDD505-2E9C-101B-9397-08002B2CF9AE}" pid="3" name="Order">
    <vt:r8>23700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TemplateUrl">
    <vt:lpwstr/>
  </property>
  <property fmtid="{D5CDD505-2E9C-101B-9397-08002B2CF9AE}" pid="9" name="ComplianceAssetId">
    <vt:lpwstr/>
  </property>
  <property fmtid="{D5CDD505-2E9C-101B-9397-08002B2CF9AE}" pid="10" name="MediaServiceImageTags">
    <vt:lpwstr/>
  </property>
</Properties>
</file>